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3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5212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82696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23757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397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04296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86265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00837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11331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2618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65218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85729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1206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 b="0" i="0" u="none" strike="noStrike" cap="none" baseline="0"/>
            </a:lvl2pPr>
            <a:lvl3pPr marL="1143000" marR="0" indent="-13652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 b="0" i="0" u="none" strike="noStrike" cap="none" baseline="0"/>
            </a:lvl3pPr>
            <a:lvl4pPr marL="1600200" marR="0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 b="0" i="0" u="none" strike="noStrike" cap="none" baseline="0"/>
            </a:lvl4pPr>
            <a:lvl5pPr marL="2057400" marR="0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 b="0" i="0" u="none" strike="noStrike" cap="none" baseline="0"/>
            </a:lvl5pPr>
            <a:lvl6pPr marL="25146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title" idx="2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3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400" b="0" i="0" u="none" strike="noStrike" cap="none" baseline="0"/>
          </a:p>
          <a:p>
            <a:pPr lvl="1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2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3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4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5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6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7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8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2"/>
          </p:nvPr>
        </p:nvSpPr>
        <p:spPr>
          <a:xfrm>
            <a:off x="4643437" y="1557337"/>
            <a:ext cx="4038599" cy="4957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400" b="0" i="0" u="none" strike="noStrike" cap="none" baseline="0"/>
          </a:p>
          <a:p>
            <a:pPr lvl="1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2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3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4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5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6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7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8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400" b="0" i="0" u="none" strike="noStrike" cap="none" baseline="0"/>
          </a:p>
          <a:p>
            <a:pPr lvl="1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2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3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4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5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6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7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8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1206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778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 b="0" i="0" u="none" strike="noStrike" cap="none" baseline="0"/>
            </a:lvl2pPr>
            <a:lvl3pPr marL="1143000" marR="0" indent="-13652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 b="0" i="0" u="none" strike="noStrike" cap="none" baseline="0"/>
            </a:lvl3pPr>
            <a:lvl4pPr marL="1600200" marR="0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 b="0" i="0" u="none" strike="noStrike" cap="none" baseline="0"/>
            </a:lvl4pPr>
            <a:lvl5pPr marL="2057400" marR="0" indent="-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 b="0" i="0" u="none" strike="noStrike" cap="none" baseline="0"/>
            </a:lvl5pPr>
            <a:lvl6pPr marL="25146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079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400" b="0" i="0" u="none" strike="noStrike" cap="none" baseline="0"/>
          </a:p>
          <a:p>
            <a:pPr lvl="1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2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3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4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5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6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7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8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Советы родителям пятиклассников </a:t>
            </a:r>
            <a:br>
              <a:rPr lang="en-US" sz="4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4000" b="1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Напоследок еще одна азбучная истина: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ru-RU" sz="2000" dirty="0" err="1"/>
              <a:t>П</a:t>
            </a:r>
            <a:r>
              <a:rPr lang="en-US" sz="20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омочь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ребенку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адаптироваться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школе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пережить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кризисы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подросткового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роста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может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любовь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Ребенок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которого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любят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никогда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уйдет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дома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совершит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суицид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попадет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психологический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тупик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Любите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своего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открыто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а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глубине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души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старайтесь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давать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ему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ощущение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стабильности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семье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постоянно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разговаривайте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детьми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доверяйтесь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разовым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вливаниям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А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вас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появятся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вопросы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проблемы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идите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советом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учителям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привлекайте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психологов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большой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работой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проблемой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легче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справиться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миром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более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ставка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уж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очень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высока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жизнь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счастье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ваших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детей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b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ru-RU" sz="20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ru-RU" sz="2000" dirty="0" smtClean="0"/>
              <a:t>С уважением педагогический коллектив !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1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Char char="●"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Мамы и папы, пока не поздно, постарайтесь не потерять связь с вашим ребенком, отнеситесь серьезно к родному ребенку и к себе. Конечно, за ручку водить его недопустимо. Но идти плечо к плечу по пути взросления - лучший способ сохранить семью как сплоченную команду и помочь ребенку чувствовать себя уверенно в любых ситуациях. Давайте начнем в пятом классе! Совместный семейный досуг, разумный баланс между свободой личности и родительским «нельзя», а также контроль, контроль, контроль.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Char char="●"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3437" y="1557337"/>
            <a:ext cx="4038599" cy="49577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40" name="Shape 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3800" y="2636836"/>
            <a:ext cx="3529012" cy="3062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2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95287" y="1600200"/>
            <a:ext cx="4100512" cy="4997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Примитивный и самый доступный вид контроля - посещение школы.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 только родители начинают халатно относиться к собраниям, не находят времени подойти то к одному, то к другому предметнику и поинтересоваться успехами или неудачами ребенка, то он также халатно начинает относиться к школьным обязанностям.</a:t>
            </a: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Увы, есть прямая зависимость: что не интересно семье, то не значимо для ребенка.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тому же, мама с папой - это адвокаты: кто еще может отстоять права мальчика или девочки, защитить от несправедливости. В конце концов, помочь выбрать правильное решение. </a:t>
            </a:r>
            <a:b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6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47" name="Shape 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825" y="2349500"/>
            <a:ext cx="3095625" cy="2735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3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Познакомьтесь со всеми учителями-предметниками, поддерживайте с ними контакт, ВСЕГДА ходите на собрания. Родительское собрание - это не для учителя!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Это для мам и пап, неравнодушных к судьбе своих Пети или Маши. Оно предполагает не только обсуждение хозяйственных нужд и финансовых вопросов, скорее наоборот - это последнее, о чем должна вестись речь на собрании.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обязанности классного руководителя входит психологическое просвещение родителей, анкетирование учащихся с целью отслеживания эмоционального состояния детей, выявления проблем различного характера.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Учитель может помочь советом в воспитании, даже в решении семейных проблем. </a:t>
            </a:r>
            <a:b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395287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3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0" y="981075"/>
            <a:ext cx="4859336" cy="56880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Чем сильнее родители любят ребенка, а не свои амбиции, тем интересней им информация педагога, тем легче принимают они советы, осознают их разумность.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сожалению, на собраниях бывают случаи, когда чей-либо папа или мама, не желая мириться с реальностью, не совпадающей с их мировоззрением, ведут себя вызывающе, бестактно, не хотят «слушать эту чушь».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вашем молчаливом согласии, наши вдумчивые родители, они начнут доминировать над классным руководителем.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многие проблемы и беды, которые можно было бы решить, посыплются как из рога изобилия. 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0062" y="2349500"/>
            <a:ext cx="2946400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4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Еще один совет: не ждите чудес от школы. Состояние сегодняшнего образования, увы, далеко от идеального, а нагрузки на преподавателя таковы, что под вечер он валится с ног, отработав полторы-две ставки в школе.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Помогите учителю в организации внеклассных мероприятий, создайте действующий родительский комитет, который не только деньги собирает, но ведет воспитательную работу, общается с предметниками, и ваш ребенок получит от средней школы максимум знаний и минимум отрицательных эмоций.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Arial"/>
              <a:buChar char="●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чем старше будет становиться Ваш ребенок, тем внимательнее следует относиться к его школьным делам. Начало всему - в пятом классе. </a:t>
            </a:r>
            <a:b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5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59375"/>
              <a:buFont typeface="Arial"/>
              <a:buChar char="●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Классному руководителю необходимо сообщать о любых, особенно неприятных, изменениях в семье. Это поможет предотвратить нервные срывы, конфликты с педагогами и товарищами. Также состояние здоровья вашего ребенка, чтобы предотвратить возможные неприятности или недоразумения. 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«Ребенок переходит на самоконтроль». </a:t>
            </a:r>
            <a:b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4000" b="0" i="0" u="none" strike="noStrike" cap="none" baseline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Конечно, в идеале он уже с пятого класса должен самостоятельно выполнять домашние задания. Если родители сидят рядом с 11-12-13-летними детьми, то во взрослой жизни те вряд ли сумеют постоять за себя. Но есть и другой перегиб.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сожалению, некоторые родители совсем перестают контролировать детей. Очень часто интерес к школьным проблемам заканчивается на диалоге: </a:t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Как дела в школе? - мама. </a:t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Все хорошо, - ребенок. </a:t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концу четверти подобное «хорошо» оборачивается двойками по предметам. 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Совет 6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 как же быть с домашними заданиями? </a:t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Педагоги советуют: регулярно (в зависимости от того, насколько ответственен ребенок) просматривайте дневник и рабочие тетради своего чада.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Кому-то в пятом классе достаточно уже раза в неделю, кому-то и в девятом классе придется уделять внимание ежедневно.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Своими глазами все увидите, оцените. Естественно, как взрослые вы понимаете, что ситуации «нам не задавали» каждый день не бывает, что это ваше чадо старается освободить себя от лишних - таких бесполезных - хлопот. 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Custom Theme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739</Words>
  <Application>Microsoft Office PowerPoint</Application>
  <PresentationFormat>Экран (4:3)</PresentationFormat>
  <Paragraphs>41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Courier New</vt:lpstr>
      <vt:lpstr>Wingdings</vt:lpstr>
      <vt:lpstr>Custom Theme</vt:lpstr>
      <vt:lpstr>Советы родителям пятиклассников   </vt:lpstr>
      <vt:lpstr>Совет 1</vt:lpstr>
      <vt:lpstr>Совет 2</vt:lpstr>
      <vt:lpstr>Совет 3</vt:lpstr>
      <vt:lpstr>Совет 3</vt:lpstr>
      <vt:lpstr>Совет 4</vt:lpstr>
      <vt:lpstr>Совет 5</vt:lpstr>
      <vt:lpstr>«Ребенок переходит на самоконтроль».  </vt:lpstr>
      <vt:lpstr>Совет 6</vt:lpstr>
      <vt:lpstr>Напоследок еще одна азбучная истина: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родителям пятиклассников   </dc:title>
  <cp:lastModifiedBy>Galina</cp:lastModifiedBy>
  <cp:revision>2</cp:revision>
  <dcterms:modified xsi:type="dcterms:W3CDTF">2015-02-27T04:18:18Z</dcterms:modified>
</cp:coreProperties>
</file>